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247418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Agricultural Management System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4455319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Developed by 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319599" y="506063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Aakil Shihaf (2116210701004) 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319599" y="5665946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Alwyn Jose L (2116210701025)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319599" y="627126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Our Agricultural Management System aims to revolutionize farming practices through innovative technology and data-driven insights.</a:t>
            </a:r>
            <a:endParaRPr lang="en-US" sz="1750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519714"/>
            <a:ext cx="651855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Problem Statement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72093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7" name="Text 3"/>
          <p:cNvSpPr/>
          <p:nvPr/>
        </p:nvSpPr>
        <p:spPr>
          <a:xfrm>
            <a:off x="1004649" y="2762607"/>
            <a:ext cx="1570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2797254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Unpredictable Weather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624858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Farmers often struggle with the uncertainty of weather patterns, making it difficult to plan and optimize their operations.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272093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11" name="Text 7"/>
          <p:cNvSpPr/>
          <p:nvPr/>
        </p:nvSpPr>
        <p:spPr>
          <a:xfrm>
            <a:off x="5715953" y="2762607"/>
            <a:ext cx="2630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2797254"/>
            <a:ext cx="297739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Yield Fluctuations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277672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Inconsistent crop yields can lead to financial instability and challenges in meeting market demands.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44222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15" name="Text 11"/>
          <p:cNvSpPr/>
          <p:nvPr/>
        </p:nvSpPr>
        <p:spPr>
          <a:xfrm>
            <a:off x="949166" y="5483900"/>
            <a:ext cx="26801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518547"/>
            <a:ext cx="388524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Inefficient Fertilizer Use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998964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Improper application of fertilizers can result in waste, environmental damage, and suboptimal plant growth.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86547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Abstract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115270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Rainfall Prediction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031813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system utilizes advanced AI and machine learning algorithms to forecast rainfall patterns, enabling farmers to plan their activities more effectively.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11527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Yield Prediction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847398" y="3684627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By analyzing historical data, soil conditions, and weather patterns, our system can provide accurate predictions of crop yields, helping farmers optimize their resources.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115270"/>
            <a:ext cx="2949416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Fertilizer Recommendation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346406" y="4379000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system offers personalized fertilizer recommendations based on soil analysis and plant growth requirements, ensuring efficient and sustainable usage.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1054418"/>
            <a:ext cx="685228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System Architecture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8389" y="4628555"/>
            <a:ext cx="9933503" cy="27742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8" name="Shape 4"/>
          <p:cNvSpPr/>
          <p:nvPr/>
        </p:nvSpPr>
        <p:spPr>
          <a:xfrm>
            <a:off x="4762321" y="3850958"/>
            <a:ext cx="27742" cy="777597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9" name="Shape 5"/>
          <p:cNvSpPr/>
          <p:nvPr/>
        </p:nvSpPr>
        <p:spPr>
          <a:xfrm>
            <a:off x="4526280" y="437864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10" name="Text 6"/>
          <p:cNvSpPr/>
          <p:nvPr/>
        </p:nvSpPr>
        <p:spPr>
          <a:xfrm>
            <a:off x="4697730" y="4420314"/>
            <a:ext cx="1570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3387447" y="208204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Collection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2570559" y="2562463"/>
            <a:ext cx="441126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system gathers real-time data from various sensors, weather stations, and historical records to build a comprehensive database.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301210" y="4628555"/>
            <a:ext cx="27742" cy="777597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4" name="Shape 10"/>
          <p:cNvSpPr/>
          <p:nvPr/>
        </p:nvSpPr>
        <p:spPr>
          <a:xfrm>
            <a:off x="7065169" y="437864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15" name="Text 11"/>
          <p:cNvSpPr/>
          <p:nvPr/>
        </p:nvSpPr>
        <p:spPr>
          <a:xfrm>
            <a:off x="7183636" y="4420314"/>
            <a:ext cx="2630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926336" y="56284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Analysis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109448" y="6108859"/>
            <a:ext cx="441126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Advanced algorithms and AI models analyze the collected data to generate insights and predictions for farmers.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9840099" y="3850958"/>
            <a:ext cx="27742" cy="777597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9" name="Shape 15"/>
          <p:cNvSpPr/>
          <p:nvPr/>
        </p:nvSpPr>
        <p:spPr>
          <a:xfrm>
            <a:off x="9604058" y="437864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20" name="Text 16"/>
          <p:cNvSpPr/>
          <p:nvPr/>
        </p:nvSpPr>
        <p:spPr>
          <a:xfrm>
            <a:off x="9720024" y="4420314"/>
            <a:ext cx="26801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8465225" y="208204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 Interface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7648337" y="2562463"/>
            <a:ext cx="441138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user-friendly web-based platform presents the insights and recommendations in an accessible and actionable format.</a:t>
            </a:r>
            <a:endParaRPr lang="en-US" sz="1750" dirty="0"/>
          </a:p>
        </p:txBody>
      </p:sp>
      <p:pic>
        <p:nvPicPr>
          <p:cNvPr id="2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265634"/>
            <a:ext cx="59769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Rainfall Prediction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404348"/>
            <a:ext cx="4855726" cy="2346365"/>
          </a:xfrm>
          <a:prstGeom prst="roundRect">
            <a:avLst>
              <a:gd name="adj" fmla="val 2841"/>
            </a:avLst>
          </a:prstGeom>
          <a:solidFill>
            <a:srgbClr val="223D4D"/>
          </a:solidFill>
          <a:ln/>
        </p:spPr>
      </p:sp>
      <p:sp>
        <p:nvSpPr>
          <p:cNvPr id="6" name="Text 3"/>
          <p:cNvSpPr/>
          <p:nvPr/>
        </p:nvSpPr>
        <p:spPr>
          <a:xfrm>
            <a:off x="2570559" y="2626519"/>
            <a:ext cx="425005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Machine Learning Models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70559" y="3106936"/>
            <a:ext cx="441138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system employs state-of-the-art machine learning algorithms to analyze historical weather data and predict future rainfall patterns.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404348"/>
            <a:ext cx="4855726" cy="2346365"/>
          </a:xfrm>
          <a:prstGeom prst="roundRect">
            <a:avLst>
              <a:gd name="adj" fmla="val 2841"/>
            </a:avLst>
          </a:prstGeom>
          <a:solidFill>
            <a:srgbClr val="223D4D"/>
          </a:solidFill>
          <a:ln/>
        </p:spPr>
      </p:sp>
      <p:sp>
        <p:nvSpPr>
          <p:cNvPr id="9" name="Text 6"/>
          <p:cNvSpPr/>
          <p:nvPr/>
        </p:nvSpPr>
        <p:spPr>
          <a:xfrm>
            <a:off x="7648456" y="2626519"/>
            <a:ext cx="395275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Hyper-local Forecasting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48456" y="3106936"/>
            <a:ext cx="441138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system provides highly localized rainfall predictions, enabling farmers to make informed decisions for their specific regions.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348389" y="4972883"/>
            <a:ext cx="4855726" cy="1990963"/>
          </a:xfrm>
          <a:prstGeom prst="roundRect">
            <a:avLst>
              <a:gd name="adj" fmla="val 3348"/>
            </a:avLst>
          </a:prstGeom>
          <a:solidFill>
            <a:srgbClr val="223D4D"/>
          </a:solidFill>
          <a:ln/>
        </p:spPr>
      </p:sp>
      <p:sp>
        <p:nvSpPr>
          <p:cNvPr id="12" name="Text 9"/>
          <p:cNvSpPr/>
          <p:nvPr/>
        </p:nvSpPr>
        <p:spPr>
          <a:xfrm>
            <a:off x="2570559" y="5195054"/>
            <a:ext cx="304871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Real-time Updates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570559" y="5675471"/>
            <a:ext cx="441138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Farmers can access the latest rainfall predictions and adjust their plans accordingly, ensuring optimal crop management.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972883"/>
            <a:ext cx="4855726" cy="1990963"/>
          </a:xfrm>
          <a:prstGeom prst="roundRect">
            <a:avLst>
              <a:gd name="adj" fmla="val 3348"/>
            </a:avLst>
          </a:prstGeom>
          <a:solidFill>
            <a:srgbClr val="223D4D"/>
          </a:solidFill>
          <a:ln/>
        </p:spPr>
      </p:sp>
      <p:sp>
        <p:nvSpPr>
          <p:cNvPr id="15" name="Text 12"/>
          <p:cNvSpPr/>
          <p:nvPr/>
        </p:nvSpPr>
        <p:spPr>
          <a:xfrm>
            <a:off x="7648456" y="51950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Proactive Alerts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48456" y="5675471"/>
            <a:ext cx="441138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system sends timely notifications to farmers, enabling them to prepare for adverse weather conditions and mitigate potential risks.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69187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Yield Prediction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2941677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Data-driven Models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3858220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yield prediction models integrate historical yield data, soil characteristics, and weather patterns to forecast crop production.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2941677"/>
            <a:ext cx="2949416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Customized Recommendations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847398" y="4205407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system provides personalized yield predictions based on the specific needs and conditions of each farm, helping farmers optimize their operations.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2941677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Adaptive Algorithms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346406" y="3858220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models continuously learn and adapt to new data, ensuring accurate and up-to-date yield predictions over time.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34760"/>
            <a:ext cx="891349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Fertilizer Recommendation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7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350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Soil Analysis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5935028" y="2664976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system conducts comprehensive soil tests to determine the nutrient composition and requirements for optimal plant growth.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35028" y="3962043"/>
            <a:ext cx="414242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Recommendation Engine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59350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system analyzes the soil data and provides tailored recommendations for the right type and amount of fertilizers to apply.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35028" y="5739527"/>
            <a:ext cx="343435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Real-time Monitoring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5935028" y="621994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Farmers can track the impact of the recommended fertilizers and make adjustments as needed for maximum effectiveness.</a:t>
            </a:r>
            <a:endParaRPr lang="en-US" sz="175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03204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3170753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3948351"/>
            <a:ext cx="22333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Weather Prediction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4775954"/>
            <a:ext cx="223337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Accurate rainfall forecasting for better planning and risk mitigation.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019" y="3170753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915019" y="3948351"/>
            <a:ext cx="223349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Yield Optimization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915019" y="4775954"/>
            <a:ext cx="223349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Data-driven predictions to maximize crop production and profitability.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3170753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948351"/>
            <a:ext cx="22333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Sustainable Farming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775954"/>
            <a:ext cx="223337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Personalized fertilizer recommendations for efficient and eco-friendly practices.</a:t>
            </a:r>
            <a:endParaRPr lang="en-US" sz="17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8399" y="3170753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048399" y="3948351"/>
            <a:ext cx="223349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Efficient Operations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048399" y="4775954"/>
            <a:ext cx="223349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Integrated system for streamlined decision-making and resource management.</a:t>
            </a:r>
            <a:endParaRPr lang="en-US" sz="1750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2024-05-17T13:18:18Z</dcterms:created>
  <dcterms:modified xsi:type="dcterms:W3CDTF">2024-05-17T13:18:18Z</dcterms:modified>
</cp:coreProperties>
</file>